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handoutMasterIdLst>
    <p:handoutMasterId r:id="rId6"/>
  </p:handoutMasterIdLst>
  <p:sldIdLst>
    <p:sldId id="1230" r:id="rId2"/>
    <p:sldId id="1231" r:id="rId3"/>
    <p:sldId id="1232" r:id="rId4"/>
  </p:sldIdLst>
  <p:sldSz cx="12192000" cy="6858000"/>
  <p:notesSz cx="6797675" cy="9926638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楊樹海" initials="楊樹海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0000CC"/>
    <a:srgbClr val="111111"/>
    <a:srgbClr val="6491FF"/>
    <a:srgbClr val="CCFFCC"/>
    <a:srgbClr val="6491BD"/>
    <a:srgbClr val="6491C8"/>
    <a:srgbClr val="33CCFF"/>
    <a:srgbClr val="66FF99"/>
    <a:srgbClr val="66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7DF18680-E054-41AD-8BC1-D1AEF772440D}" styleName="中等深淺樣式 2 - 輔色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1E171933-4619-4E11-9A3F-F7608DF75F80}" styleName="中等深淺樣式 1 - 輔色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B301B821-A1FF-4177-AEE7-76D212191A09}" styleName="中等深淺樣式 1 - 輔色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5956" autoAdjust="0"/>
    <p:restoredTop sz="89988" autoAdjust="0"/>
  </p:normalViewPr>
  <p:slideViewPr>
    <p:cSldViewPr snapToGrid="0">
      <p:cViewPr varScale="1">
        <p:scale>
          <a:sx n="73" d="100"/>
          <a:sy n="73" d="100"/>
        </p:scale>
        <p:origin x="990" y="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commentAuthors" Target="commentAuthor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11" Type="http://schemas.openxmlformats.org/officeDocument/2006/relationships/tableStyles" Target="tableStyles.xml"/><Relationship Id="rId5" Type="http://schemas.openxmlformats.org/officeDocument/2006/relationships/notesMaster" Target="notesMasters/notesMaster1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FA70F2-FFB1-4A77-8169-B4B3A96EA7FA}" type="datetimeFigureOut">
              <a:rPr lang="zh-TW" altLang="en-US" smtClean="0"/>
              <a:pPr/>
              <a:t>2022/5/11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422045-D558-4E33-BE68-5816A24675A4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06863347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C74DAA-8521-401A-B442-5F827CEBB63B}" type="datetimeFigureOut">
              <a:rPr lang="zh-TW" altLang="en-US" smtClean="0"/>
              <a:pPr/>
              <a:t>2022/5/11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A6A725-A372-460E-884A-4864481A9E48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41320349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投影片圖像版面配置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5" name="備忘稿版面配置區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TW" altLang="en-US" dirty="0"/>
          </a:p>
        </p:txBody>
      </p:sp>
      <p:sp>
        <p:nvSpPr>
          <p:cNvPr id="8196" name="投影片編號版面配置區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1pPr>
            <a:lvl2pPr marL="734926" indent="-282664"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2pPr>
            <a:lvl3pPr marL="1130656" indent="-226131"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3pPr>
            <a:lvl4pPr marL="1582918" indent="-226131"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4pPr>
            <a:lvl5pPr marL="2035180" indent="-226131"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5pPr>
            <a:lvl6pPr marL="2487442" indent="-226131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6pPr>
            <a:lvl7pPr marL="2939705" indent="-226131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7pPr>
            <a:lvl8pPr marL="3391967" indent="-226131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8pPr>
            <a:lvl9pPr marL="3844229" indent="-226131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9pPr>
          </a:lstStyle>
          <a:p>
            <a:fld id="{2190FAEB-EC22-45F2-9F06-647257557901}" type="slidenum">
              <a:rPr kumimoji="0" lang="zh-TW" altLang="en-US"/>
              <a:pPr/>
              <a:t>1</a:t>
            </a:fld>
            <a:endParaRPr kumimoji="0" lang="zh-TW" altLang="en-US"/>
          </a:p>
        </p:txBody>
      </p:sp>
    </p:spTree>
    <p:extLst>
      <p:ext uri="{BB962C8B-B14F-4D97-AF65-F5344CB8AC3E}">
        <p14:creationId xmlns:p14="http://schemas.microsoft.com/office/powerpoint/2010/main" val="7264831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jpe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BB2EBB-BC46-4219-8E99-314F36A94901}" type="datetime1">
              <a:rPr lang="zh-TW" altLang="en-US" smtClean="0"/>
              <a:pPr/>
              <a:t>2022/5/11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35543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7CC0F3-B846-4290-B9C4-8F115EE2B84D}" type="datetime1">
              <a:rPr lang="zh-TW" altLang="en-US" smtClean="0"/>
              <a:pPr/>
              <a:t>2022/5/11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588852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9D761B-6585-4B1B-A2B9-4CDB597A6ECA}" type="datetime1">
              <a:rPr lang="zh-TW" altLang="en-US" smtClean="0"/>
              <a:pPr/>
              <a:t>2022/5/11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659048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9A79E8-9818-4963-B672-E7E501E3FB3A}" type="datetime1">
              <a:rPr lang="zh-TW" altLang="en-US" smtClean="0"/>
              <a:pPr/>
              <a:t>2022/5/11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104699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27491D-FC62-475C-9CF3-02865DEF5AF5}" type="datetime1">
              <a:rPr lang="zh-TW" altLang="en-US" smtClean="0"/>
              <a:pPr/>
              <a:t>2022/5/11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478560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45CF08-AE98-4F76-9E5C-9F20DE2A111C}" type="datetime1">
              <a:rPr lang="zh-TW" altLang="en-US" smtClean="0"/>
              <a:pPr/>
              <a:t>2022/5/11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918779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C1F89E-FF1C-46AC-B04C-B6464287433B}" type="datetime1">
              <a:rPr lang="zh-TW" altLang="en-US" smtClean="0"/>
              <a:pPr/>
              <a:t>2022/5/11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399253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02D6E8-63C8-4ADC-88CB-84562CB67E64}" type="datetime1">
              <a:rPr lang="zh-TW" altLang="en-US" smtClean="0"/>
              <a:pPr/>
              <a:t>2022/5/11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205620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E44BA-7BE3-4C66-8864-489905E8021E}" type="datetime1">
              <a:rPr lang="zh-TW" altLang="en-US" smtClean="0"/>
              <a:pPr/>
              <a:t>2022/5/11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730393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BA1F0-130F-4C1B-8346-D0167DF99193}" type="datetime1">
              <a:rPr lang="zh-TW" altLang="en-US" smtClean="0"/>
              <a:pPr/>
              <a:t>2022/5/11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689951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88524E-FE32-451E-A5A3-4235D58504EB}" type="datetime1">
              <a:rPr lang="zh-TW" altLang="en-US" smtClean="0"/>
              <a:pPr/>
              <a:t>2022/5/11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7752828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Documents and Settings\19783.TMSBG\桌面\upper_banner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2192000" cy="6159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矩形 4"/>
          <p:cNvSpPr/>
          <p:nvPr/>
        </p:nvSpPr>
        <p:spPr>
          <a:xfrm>
            <a:off x="1" y="0"/>
            <a:ext cx="5039883" cy="620688"/>
          </a:xfrm>
          <a:prstGeom prst="rect">
            <a:avLst/>
          </a:prstGeom>
          <a:gradFill flip="none" rotWithShape="1">
            <a:gsLst>
              <a:gs pos="64000">
                <a:schemeClr val="tx2">
                  <a:alpha val="63000"/>
                </a:schemeClr>
              </a:gs>
              <a:gs pos="100000">
                <a:srgbClr val="FFFFFF">
                  <a:alpha val="0"/>
                </a:srgbClr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21914" tIns="60957" rIns="121914" bIns="60957" anchor="ctr"/>
          <a:lstStyle/>
          <a:p>
            <a:pPr algn="ctr" defTabSz="609570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 sz="2400" dirty="0"/>
          </a:p>
        </p:txBody>
      </p:sp>
      <p:sp>
        <p:nvSpPr>
          <p:cNvPr id="5" name="文字方塊 6"/>
          <p:cNvSpPr txBox="1">
            <a:spLocks noChangeArrowheads="1"/>
          </p:cNvSpPr>
          <p:nvPr/>
        </p:nvSpPr>
        <p:spPr bwMode="auto">
          <a:xfrm>
            <a:off x="8851900" y="6563784"/>
            <a:ext cx="3337984" cy="370416"/>
          </a:xfrm>
          <a:prstGeom prst="rect">
            <a:avLst/>
          </a:prstGeom>
          <a:noFill/>
          <a:ln>
            <a:noFill/>
          </a:ln>
        </p:spPr>
        <p:txBody>
          <a:bodyPr wrap="none" lIns="121914" tIns="60957" rIns="121914" bIns="60957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charset="0"/>
                <a:ea typeface="新細明體" charset="0"/>
                <a:cs typeface="新細明體" charset="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charset="0"/>
                <a:ea typeface="新細明體" charset="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charset="0"/>
                <a:ea typeface="新細明體" charset="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charset="0"/>
                <a:ea typeface="新細明體" charset="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charset="0"/>
                <a:ea typeface="新細明體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charset="0"/>
                <a:ea typeface="新細明體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charset="0"/>
                <a:ea typeface="新細明體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charset="0"/>
                <a:ea typeface="新細明體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charset="0"/>
                <a:ea typeface="新細明體" charset="0"/>
              </a:defRPr>
            </a:lvl9pPr>
          </a:lstStyle>
          <a:p>
            <a:pPr defTabSz="60957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TW" sz="1600" i="1" dirty="0">
                <a:solidFill>
                  <a:schemeClr val="bg1"/>
                </a:solidFill>
                <a:latin typeface="Arial" charset="0"/>
                <a:cs typeface="Arial" charset="0"/>
              </a:rPr>
              <a:t>Pursue Innovation and Perfection</a:t>
            </a:r>
            <a:endParaRPr lang="zh-TW" altLang="en-US" sz="1600" i="1" dirty="0">
              <a:solidFill>
                <a:schemeClr val="bg1"/>
              </a:solidFill>
              <a:latin typeface="Arial" charset="0"/>
              <a:cs typeface="Arial" charset="0"/>
            </a:endParaRPr>
          </a:p>
        </p:txBody>
      </p:sp>
      <p:pic>
        <p:nvPicPr>
          <p:cNvPr id="6" name="Picture 21" descr="title01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2192000" cy="620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47"/>
          <p:cNvSpPr>
            <a:spLocks noChangeArrowheads="1"/>
          </p:cNvSpPr>
          <p:nvPr userDrawn="1"/>
        </p:nvSpPr>
        <p:spPr bwMode="auto">
          <a:xfrm>
            <a:off x="10579101" y="1"/>
            <a:ext cx="1612900" cy="201084"/>
          </a:xfrm>
          <a:prstGeom prst="rect">
            <a:avLst/>
          </a:prstGeom>
          <a:solidFill>
            <a:srgbClr val="FF0000"/>
          </a:solidFill>
          <a:ln w="9525">
            <a:noFill/>
            <a:miter lim="800000"/>
            <a:headEnd/>
            <a:tailEnd/>
          </a:ln>
        </p:spPr>
        <p:txBody>
          <a:bodyPr wrap="none" lIns="121914" tIns="60957" rIns="121914" bIns="60957" anchor="ctr"/>
          <a:lstStyle/>
          <a:p>
            <a:pPr algn="ctr" defTabSz="60957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zh-TW" sz="1100" b="1" dirty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FOXCONN Confidential</a:t>
            </a:r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69335" y="0"/>
            <a:ext cx="11783324" cy="620688"/>
          </a:xfrm>
        </p:spPr>
        <p:txBody>
          <a:bodyPr>
            <a:noAutofit/>
          </a:bodyPr>
          <a:lstStyle>
            <a:lvl1pPr algn="l">
              <a:defRPr sz="37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</p:spTree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46" y="6388101"/>
            <a:ext cx="11849055" cy="382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45" y="2578100"/>
            <a:ext cx="11456891" cy="177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26445" y="130176"/>
            <a:ext cx="1752828" cy="542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投影片編號版面配置區 3"/>
          <p:cNvSpPr>
            <a:spLocks noGrp="1"/>
          </p:cNvSpPr>
          <p:nvPr>
            <p:ph type="sldNum" sz="quarter" idx="10"/>
          </p:nvPr>
        </p:nvSpPr>
        <p:spPr>
          <a:xfrm>
            <a:off x="9113436" y="6453190"/>
            <a:ext cx="2743557" cy="365125"/>
          </a:xfrm>
        </p:spPr>
        <p:txBody>
          <a:bodyPr/>
          <a:lstStyle>
            <a:lvl1pPr>
              <a:defRPr sz="1600" b="1"/>
            </a:lvl1pPr>
          </a:lstStyle>
          <a:p>
            <a:fld id="{8ACFF307-3F50-44B7-9B49-12ACA7B7F80D}" type="slidenum">
              <a:rPr lang="zh-TW" altLang="en-US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536903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5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4B7FED-B7B7-4EA8-97CF-7E7FEFD7FC74}" type="datetime1">
              <a:rPr lang="zh-TW" altLang="en-US" smtClean="0"/>
              <a:pPr/>
              <a:t>2022/5/11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73174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4" r:id="rId12"/>
    <p:sldLayoutId id="2147483676" r:id="rId13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7.wmf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mailto:cathyliu@bangtailogistics.com/CNSBG@bangtailogistics.com" TargetMode="Externa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CFF307-3F50-44B7-9B49-12ACA7B7F80D}" type="slidenum">
              <a:rPr lang="zh-TW" altLang="en-US" b="0" smtClean="0"/>
              <a:pPr/>
              <a:t>1</a:t>
            </a:fld>
            <a:endParaRPr lang="zh-TW" altLang="en-US" b="0" dirty="0"/>
          </a:p>
        </p:txBody>
      </p:sp>
      <p:sp>
        <p:nvSpPr>
          <p:cNvPr id="20" name="TextBox 7">
            <a:extLst>
              <a:ext uri="{FF2B5EF4-FFF2-40B4-BE49-F238E27FC236}">
                <a16:creationId xmlns:a16="http://schemas.microsoft.com/office/drawing/2014/main" id="{E615E8E1-B415-DF48-A7D3-15D27FE392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150" y="16580"/>
            <a:ext cx="968547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TW"/>
            </a:defPPr>
            <a:lvl1pPr algn="ctr">
              <a:defRPr kumimoji="0" sz="3200">
                <a:solidFill>
                  <a:srgbClr val="0000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l"/>
            <a:r>
              <a:rPr lang="en-US" dirty="0" smtClean="0"/>
              <a:t>1. RMA </a:t>
            </a:r>
            <a:r>
              <a:rPr lang="en-US" dirty="0"/>
              <a:t>Processing time</a:t>
            </a:r>
            <a:endParaRPr lang="vi-VN" altLang="zh-CN" dirty="0">
              <a:latin typeface="Times New Roman" panose="02020603050405020304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04949" y="982177"/>
            <a:ext cx="11077302" cy="37240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smtClean="0">
                <a:solidFill>
                  <a:srgbClr val="000000"/>
                </a:solidFill>
                <a:latin typeface="Arial" panose="020B0604020202020204" pitchFamily="34" charset="0"/>
              </a:rPr>
              <a:t>•</a:t>
            </a:r>
            <a:r>
              <a:rPr lang="en-US" sz="3200" dirty="0">
                <a:solidFill>
                  <a:srgbClr val="000000"/>
                </a:solidFill>
                <a:latin typeface="Calibri" panose="020F0502020204030204" pitchFamily="34" charset="0"/>
              </a:rPr>
              <a:t>Time table </a:t>
            </a:r>
            <a:endParaRPr lang="en-US" sz="3200" dirty="0" smtClean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r>
              <a:rPr lang="en-US" dirty="0" smtClean="0">
                <a:solidFill>
                  <a:srgbClr val="000000"/>
                </a:solidFill>
                <a:latin typeface="Calibri" panose="020F0502020204030204" pitchFamily="34" charset="0"/>
              </a:rPr>
              <a:t>1. 2021.12.23 </a:t>
            </a: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</a:rPr>
              <a:t>Ship out from Korea.</a:t>
            </a:r>
          </a:p>
          <a:p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</a:rPr>
              <a:t>2</a:t>
            </a:r>
            <a:r>
              <a:rPr lang="en-US" dirty="0" smtClean="0">
                <a:solidFill>
                  <a:srgbClr val="000000"/>
                </a:solidFill>
                <a:latin typeface="Calibri" panose="020F0502020204030204" pitchFamily="34" charset="0"/>
              </a:rPr>
              <a:t>. 2021.12.30 </a:t>
            </a: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</a:rPr>
              <a:t>HK warehouse arrived.  </a:t>
            </a:r>
          </a:p>
          <a:p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</a:rPr>
              <a:t>3</a:t>
            </a:r>
            <a:r>
              <a:rPr lang="en-US" dirty="0" smtClean="0">
                <a:solidFill>
                  <a:srgbClr val="000000"/>
                </a:solidFill>
                <a:latin typeface="Calibri" panose="020F0502020204030204" pitchFamily="34" charset="0"/>
              </a:rPr>
              <a:t>. 2022.01.26 </a:t>
            </a: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</a:rPr>
              <a:t>VN factory arrived.</a:t>
            </a:r>
          </a:p>
          <a:p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</a:rPr>
              <a:t>4</a:t>
            </a:r>
            <a:r>
              <a:rPr lang="en-US" dirty="0" smtClean="0">
                <a:solidFill>
                  <a:srgbClr val="000000"/>
                </a:solidFill>
                <a:latin typeface="Calibri" panose="020F0502020204030204" pitchFamily="34" charset="0"/>
              </a:rPr>
              <a:t>. 2022.03.08 </a:t>
            </a: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</a:rPr>
              <a:t>RMA report to ALT</a:t>
            </a:r>
          </a:p>
          <a:p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</a:rPr>
              <a:t>5</a:t>
            </a:r>
            <a:r>
              <a:rPr lang="en-US" dirty="0" smtClean="0">
                <a:solidFill>
                  <a:srgbClr val="000000"/>
                </a:solidFill>
                <a:latin typeface="Calibri" panose="020F0502020204030204" pitchFamily="34" charset="0"/>
              </a:rPr>
              <a:t>. 2022.03.28 </a:t>
            </a: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</a:rPr>
              <a:t>VN factory ship out to Korea</a:t>
            </a:r>
          </a:p>
          <a:p>
            <a:r>
              <a:rPr lang="en-US" dirty="0" smtClean="0">
                <a:solidFill>
                  <a:srgbClr val="000000"/>
                </a:solidFill>
                <a:latin typeface="Calibri" panose="020F0502020204030204" pitchFamily="34" charset="0"/>
              </a:rPr>
              <a:t>6. 2022.04.04 </a:t>
            </a: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</a:rPr>
              <a:t>ALT is received RMA box.</a:t>
            </a:r>
          </a:p>
          <a:p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</a:rPr>
              <a:t>•</a:t>
            </a:r>
            <a:r>
              <a:rPr lang="en-US" sz="2400" dirty="0">
                <a:solidFill>
                  <a:srgbClr val="000000"/>
                </a:solidFill>
                <a:latin typeface="Calibri" panose="020F0502020204030204" pitchFamily="34" charset="0"/>
              </a:rPr>
              <a:t>It was delayed by more than a month from the time specified by the </a:t>
            </a:r>
            <a:r>
              <a:rPr lang="en-US" sz="2400" dirty="0" smtClean="0">
                <a:solidFill>
                  <a:srgbClr val="000000"/>
                </a:solidFill>
                <a:latin typeface="Calibri" panose="020F0502020204030204" pitchFamily="34" charset="0"/>
              </a:rPr>
              <a:t>FII</a:t>
            </a:r>
          </a:p>
          <a:p>
            <a:r>
              <a:rPr lang="en-US" sz="2400" dirty="0" err="1" smtClean="0">
                <a:solidFill>
                  <a:srgbClr val="0000FF"/>
                </a:solidFill>
                <a:latin typeface="Calibri" panose="020F0502020204030204" pitchFamily="34" charset="0"/>
              </a:rPr>
              <a:t>Fii</a:t>
            </a:r>
            <a:r>
              <a:rPr lang="en-US" sz="2400" dirty="0" smtClean="0">
                <a:solidFill>
                  <a:srgbClr val="0000FF"/>
                </a:solidFill>
                <a:latin typeface="Calibri" panose="020F0502020204030204" pitchFamily="34" charset="0"/>
              </a:rPr>
              <a:t> feedback</a:t>
            </a:r>
          </a:p>
          <a:p>
            <a:r>
              <a:rPr lang="en-US" sz="2400" dirty="0" smtClean="0">
                <a:solidFill>
                  <a:srgbClr val="0000FF"/>
                </a:solidFill>
                <a:latin typeface="Calibri" panose="020F0502020204030204" pitchFamily="34" charset="0"/>
              </a:rPr>
              <a:t>This is the first time we do RMA process, we will have more action to reduce time for next time </a:t>
            </a:r>
            <a:endParaRPr lang="en-US" sz="2400" dirty="0">
              <a:solidFill>
                <a:srgbClr val="0000FF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4466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7">
            <a:extLst>
              <a:ext uri="{FF2B5EF4-FFF2-40B4-BE49-F238E27FC236}">
                <a16:creationId xmlns:a16="http://schemas.microsoft.com/office/drawing/2014/main" id="{E615E8E1-B415-DF48-A7D3-15D27FE392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150" y="16580"/>
            <a:ext cx="968547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TW"/>
            </a:defPPr>
            <a:lvl1pPr algn="ctr">
              <a:defRPr kumimoji="0" sz="3200">
                <a:solidFill>
                  <a:srgbClr val="0000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l"/>
            <a:r>
              <a:rPr lang="en-US" dirty="0" smtClean="0"/>
              <a:t>2. </a:t>
            </a:r>
            <a:r>
              <a:rPr lang="en-US" dirty="0"/>
              <a:t>Product status</a:t>
            </a:r>
            <a:endParaRPr lang="vi-VN" altLang="zh-CN" dirty="0">
              <a:latin typeface="Times New Roman" panose="02020603050405020304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92505" y="784235"/>
            <a:ext cx="8252178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AutoNum type="arabicPeriod"/>
            </a:pPr>
            <a:r>
              <a:rPr lang="en-US" dirty="0" smtClean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Foot </a:t>
            </a:r>
            <a:r>
              <a:rPr lang="en-US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rubber </a:t>
            </a:r>
            <a:r>
              <a:rPr lang="en-US" dirty="0" smtClean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missing</a:t>
            </a:r>
          </a:p>
          <a:p>
            <a:r>
              <a:rPr lang="en-US" dirty="0" smtClean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We have already shipped the foot rubber again to ALT.</a:t>
            </a:r>
          </a:p>
          <a:p>
            <a:r>
              <a:rPr lang="en-US" dirty="0" smtClean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Next time we will remark to SOP for Ops paste them</a:t>
            </a:r>
          </a:p>
          <a:p>
            <a:r>
              <a:rPr lang="en-US" dirty="0" smtClean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2. </a:t>
            </a:r>
            <a:r>
              <a:rPr lang="en-US" dirty="0" smtClean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Label </a:t>
            </a:r>
            <a:r>
              <a:rPr lang="en-US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-Assembled in </a:t>
            </a:r>
            <a:r>
              <a:rPr lang="en-US" dirty="0" smtClean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Vietnam</a:t>
            </a:r>
          </a:p>
          <a:p>
            <a:r>
              <a:rPr lang="en-US" dirty="0" smtClean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As meeting discussed, we will update SOP and paste that label on foot rubber</a:t>
            </a:r>
          </a:p>
          <a:p>
            <a:endParaRPr lang="en-US" dirty="0">
              <a:latin typeface="Microsoft YaHei" panose="020B0503020204020204" pitchFamily="34" charset="-122"/>
              <a:ea typeface="Microsoft YaHei" panose="020B0503020204020204" pitchFamily="34" charset="-122"/>
              <a:cs typeface="Times New Roman" panose="02020603050405020304" pitchFamily="18" charset="0"/>
            </a:endParaRPr>
          </a:p>
          <a:p>
            <a:r>
              <a:rPr lang="en-US" dirty="0" smtClean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3.Soldering quality</a:t>
            </a:r>
            <a:endParaRPr lang="en-US" dirty="0" smtClean="0">
              <a:latin typeface="Microsoft YaHei" panose="020B0503020204020204" pitchFamily="34" charset="-122"/>
              <a:ea typeface="Microsoft YaHei" panose="020B0503020204020204" pitchFamily="34" charset="-122"/>
              <a:cs typeface="Times New Roman" panose="02020603050405020304" pitchFamily="18" charset="0"/>
            </a:endParaRPr>
          </a:p>
          <a:p>
            <a:r>
              <a:rPr lang="en-US" dirty="0" smtClean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Please see the file attachment</a:t>
            </a:r>
          </a:p>
          <a:p>
            <a:endParaRPr lang="en-US" dirty="0">
              <a:latin typeface="Microsoft YaHei" panose="020B0503020204020204" pitchFamily="34" charset="-122"/>
              <a:ea typeface="Microsoft YaHei" panose="020B0503020204020204" pitchFamily="34" charset="-122"/>
              <a:cs typeface="Times New Roman" panose="02020603050405020304" pitchFamily="18" charset="0"/>
            </a:endParaRPr>
          </a:p>
          <a:p>
            <a:endParaRPr lang="en-US" dirty="0" smtClean="0">
              <a:latin typeface="Microsoft YaHei" panose="020B0503020204020204" pitchFamily="34" charset="-122"/>
              <a:ea typeface="Microsoft YaHei" panose="020B0503020204020204" pitchFamily="34" charset="-122"/>
              <a:cs typeface="Times New Roman" panose="02020603050405020304" pitchFamily="18" charset="0"/>
            </a:endParaRPr>
          </a:p>
          <a:p>
            <a:endParaRPr lang="en-US" dirty="0">
              <a:latin typeface="Microsoft YaHei" panose="020B0503020204020204" pitchFamily="34" charset="-122"/>
              <a:ea typeface="Microsoft YaHei" panose="020B0503020204020204" pitchFamily="34" charset="-122"/>
              <a:cs typeface="Times New Roman" panose="02020603050405020304" pitchFamily="18" charset="0"/>
            </a:endParaRPr>
          </a:p>
          <a:p>
            <a:endParaRPr lang="en-US" dirty="0" smtClean="0">
              <a:latin typeface="Microsoft YaHei" panose="020B0503020204020204" pitchFamily="34" charset="-122"/>
              <a:ea typeface="Microsoft YaHei" panose="020B0503020204020204" pitchFamily="34" charset="-122"/>
              <a:cs typeface="Times New Roman" panose="02020603050405020304" pitchFamily="18" charset="0"/>
            </a:endParaRPr>
          </a:p>
          <a:p>
            <a:endParaRPr lang="en-US" dirty="0">
              <a:latin typeface="Microsoft YaHei" panose="020B0503020204020204" pitchFamily="34" charset="-122"/>
              <a:ea typeface="Microsoft YaHei" panose="020B0503020204020204" pitchFamily="34" charset="-122"/>
              <a:cs typeface="Times New Roman" panose="02020603050405020304" pitchFamily="18" charset="0"/>
            </a:endParaRPr>
          </a:p>
          <a:p>
            <a:r>
              <a:rPr lang="en-US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4.Latest SW update</a:t>
            </a:r>
          </a:p>
          <a:p>
            <a:r>
              <a:rPr lang="en-US" dirty="0" smtClean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After repair F/W will be updated current </a:t>
            </a:r>
            <a:r>
              <a:rPr lang="en-US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mass production </a:t>
            </a:r>
            <a:r>
              <a:rPr lang="en-US" dirty="0" smtClean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v532.20(2021.11</a:t>
            </a:r>
            <a:r>
              <a:rPr lang="en-US" dirty="0" smtClean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) </a:t>
            </a:r>
            <a:endParaRPr lang="en-US" dirty="0">
              <a:latin typeface="Microsoft YaHei" panose="020B0503020204020204" pitchFamily="34" charset="-122"/>
              <a:ea typeface="Microsoft YaHei" panose="020B0503020204020204" pitchFamily="34" charset="-122"/>
              <a:cs typeface="Times New Roman" panose="02020603050405020304" pitchFamily="18" charset="0"/>
            </a:endParaRPr>
          </a:p>
          <a:p>
            <a:endParaRPr lang="en-US" dirty="0">
              <a:latin typeface="Microsoft YaHei" panose="020B0503020204020204" pitchFamily="34" charset="-122"/>
              <a:ea typeface="Microsoft YaHei" panose="020B0503020204020204" pitchFamily="34" charset="-122"/>
              <a:cs typeface="Times New Roman" panose="02020603050405020304" pitchFamily="18" charset="0"/>
            </a:endParaRPr>
          </a:p>
          <a:p>
            <a:endParaRPr lang="en-US" dirty="0">
              <a:latin typeface="Microsoft YaHei" panose="020B0503020204020204" pitchFamily="34" charset="-122"/>
              <a:ea typeface="Microsoft YaHei" panose="020B0503020204020204" pitchFamily="34" charset="-122"/>
              <a:cs typeface="Times New Roman" panose="02020603050405020304" pitchFamily="18" charset="0"/>
            </a:endParaRPr>
          </a:p>
          <a:p>
            <a:endParaRPr lang="en-US" dirty="0">
              <a:solidFill>
                <a:srgbClr val="000000"/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Times New Roman" panose="02020603050405020304" pitchFamily="18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13169828"/>
              </p:ext>
            </p:extLst>
          </p:nvPr>
        </p:nvGraphicFramePr>
        <p:xfrm>
          <a:off x="4789715" y="2911022"/>
          <a:ext cx="1859280" cy="156876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" name="Acrobat Document" showAsIcon="1" r:id="rId3" imgW="914400" imgH="771480" progId="AcroExch.Document.11">
                  <p:embed/>
                </p:oleObj>
              </mc:Choice>
              <mc:Fallback>
                <p:oleObj name="Acrobat Document" showAsIcon="1" r:id="rId3" imgW="914400" imgH="771480" progId="AcroExch.Document.1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789715" y="2911022"/>
                        <a:ext cx="1859280" cy="156876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8784038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7">
            <a:extLst>
              <a:ext uri="{FF2B5EF4-FFF2-40B4-BE49-F238E27FC236}">
                <a16:creationId xmlns:a16="http://schemas.microsoft.com/office/drawing/2014/main" id="{E615E8E1-B415-DF48-A7D3-15D27FE392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150" y="16580"/>
            <a:ext cx="968547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TW"/>
            </a:defPPr>
            <a:lvl1pPr algn="ctr">
              <a:defRPr kumimoji="0" sz="3200">
                <a:solidFill>
                  <a:srgbClr val="0000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l"/>
            <a:r>
              <a:rPr lang="en-US" dirty="0" smtClean="0"/>
              <a:t>3. Document </a:t>
            </a:r>
            <a:r>
              <a:rPr lang="en-US" dirty="0"/>
              <a:t>update</a:t>
            </a:r>
            <a:endParaRPr lang="vi-VN" altLang="zh-CN" dirty="0"/>
          </a:p>
        </p:txBody>
      </p:sp>
      <p:sp>
        <p:nvSpPr>
          <p:cNvPr id="3" name="Rectangle 2"/>
          <p:cNvSpPr/>
          <p:nvPr/>
        </p:nvSpPr>
        <p:spPr>
          <a:xfrm>
            <a:off x="801511" y="601355"/>
            <a:ext cx="8252178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HK address</a:t>
            </a:r>
          </a:p>
          <a:p>
            <a:endParaRPr lang="en-US" b="1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r>
              <a:rPr lang="en-US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BANG TAI INTERNATIONAL LOGISTICS CO., LTD.</a:t>
            </a:r>
            <a:br>
              <a:rPr lang="en-US" dirty="0">
                <a:latin typeface="Microsoft YaHei" panose="020B0503020204020204" pitchFamily="34" charset="-122"/>
                <a:ea typeface="Microsoft YaHei" panose="020B0503020204020204" pitchFamily="34" charset="-122"/>
              </a:rPr>
            </a:br>
            <a:r>
              <a:rPr lang="en-US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DD118, LOT 1120 RP </a:t>
            </a:r>
            <a:r>
              <a:rPr lang="en-US" dirty="0" err="1">
                <a:latin typeface="Microsoft YaHei" panose="020B0503020204020204" pitchFamily="34" charset="-122"/>
                <a:ea typeface="Microsoft YaHei" panose="020B0503020204020204" pitchFamily="34" charset="-122"/>
              </a:rPr>
              <a:t>Yau</a:t>
            </a:r>
            <a:r>
              <a:rPr lang="en-US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 Cha Po Village, Tai Shu Ha West Road, Yuen Long, N.T., </a:t>
            </a:r>
            <a:r>
              <a:rPr lang="en-US" dirty="0" err="1">
                <a:latin typeface="Microsoft YaHei" panose="020B0503020204020204" pitchFamily="34" charset="-122"/>
                <a:ea typeface="Microsoft YaHei" panose="020B0503020204020204" pitchFamily="34" charset="-122"/>
              </a:rPr>
              <a:t>HongKong</a:t>
            </a:r>
            <a:endParaRPr lang="en-US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r>
              <a:rPr lang="en-US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</a:p>
          <a:p>
            <a:r>
              <a:rPr lang="en-US" b="1" i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Cathy Liu</a:t>
            </a:r>
          </a:p>
          <a:p>
            <a:r>
              <a:rPr lang="en-US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Customer Service and Operation</a:t>
            </a:r>
          </a:p>
          <a:p>
            <a:r>
              <a:rPr lang="en-US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Fax : 3753 5774</a:t>
            </a:r>
          </a:p>
          <a:p>
            <a:r>
              <a:rPr lang="en-US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Mobile 6306 1117</a:t>
            </a:r>
          </a:p>
          <a:p>
            <a:r>
              <a:rPr lang="en-US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Direct </a:t>
            </a:r>
            <a:r>
              <a:rPr lang="en-US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852-39749185</a:t>
            </a:r>
          </a:p>
          <a:p>
            <a:r>
              <a:rPr lang="en-US" u="sng" dirty="0" smtClean="0">
                <a:latin typeface="Microsoft YaHei" panose="020B0503020204020204" pitchFamily="34" charset="-122"/>
                <a:ea typeface="Microsoft YaHei" panose="020B0503020204020204" pitchFamily="34" charset="-122"/>
                <a:hlinkClick r:id="rId2"/>
              </a:rPr>
              <a:t>cathyliu@bangtailogistics.com/CNSBG@bangtailogistics.com</a:t>
            </a:r>
            <a:r>
              <a:rPr lang="en-US" dirty="0">
                <a:latin typeface="Microsoft YaHei" panose="020B0503020204020204" pitchFamily="34" charset="-122"/>
                <a:ea typeface="Microsoft YaHei" panose="020B0503020204020204" pitchFamily="34" charset="-122"/>
                <a:hlinkClick r:id="rId2"/>
              </a:rPr>
              <a:t/>
            </a:r>
            <a:br>
              <a:rPr lang="en-US" dirty="0">
                <a:latin typeface="Microsoft YaHei" panose="020B0503020204020204" pitchFamily="34" charset="-122"/>
                <a:ea typeface="Microsoft YaHei" panose="020B0503020204020204" pitchFamily="34" charset="-122"/>
                <a:hlinkClick r:id="rId2"/>
              </a:rPr>
            </a:br>
            <a:endParaRPr lang="en-US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endParaRPr lang="en-US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endParaRPr lang="en-US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endParaRPr lang="en-US" dirty="0">
              <a:solidFill>
                <a:srgbClr val="00000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83123541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37401</TotalTime>
  <Words>182</Words>
  <Application>Microsoft Office PowerPoint</Application>
  <PresentationFormat>Widescreen</PresentationFormat>
  <Paragraphs>42</Paragraphs>
  <Slides>3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12" baseType="lpstr">
      <vt:lpstr>微軟正黑體</vt:lpstr>
      <vt:lpstr>Microsoft YaHei</vt:lpstr>
      <vt:lpstr>Arial</vt:lpstr>
      <vt:lpstr>Calibri</vt:lpstr>
      <vt:lpstr>Calibri Light</vt:lpstr>
      <vt:lpstr>新細明體</vt:lpstr>
      <vt:lpstr>Times New Roman</vt:lpstr>
      <vt:lpstr>Office 佈景主題</vt:lpstr>
      <vt:lpstr>Adobe Acrobat Document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Mio</dc:creator>
  <cp:lastModifiedBy>陳國安</cp:lastModifiedBy>
  <cp:revision>2087</cp:revision>
  <dcterms:created xsi:type="dcterms:W3CDTF">2018-11-16T05:26:15Z</dcterms:created>
  <dcterms:modified xsi:type="dcterms:W3CDTF">2022-05-11T10:19:28Z</dcterms:modified>
</cp:coreProperties>
</file>